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DM Sans" pitchFamily="2" charset="0"/>
      <p:regular r:id="rId27"/>
    </p:embeddedFont>
    <p:embeddedFont>
      <p:font typeface="DM Sans Bold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0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676119"/>
            <a:ext cx="16082610" cy="1681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2685"/>
              </a:lnSpc>
            </a:pPr>
            <a:r>
              <a:rPr lang="en-US" sz="12685" spc="-126">
                <a:solidFill>
                  <a:srgbClr val="000000"/>
                </a:solidFill>
                <a:latin typeface="DM Sans Bold"/>
              </a:rPr>
              <a:t>ANGULAR PROJECT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1662034" y="5536874"/>
            <a:ext cx="5449276" cy="314076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1927951" y="6073103"/>
            <a:ext cx="4917442" cy="1176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2"/>
              </a:lnSpc>
            </a:pPr>
            <a:r>
              <a:rPr lang="en-US" sz="3430" spc="-34">
                <a:solidFill>
                  <a:srgbClr val="FFFFFF"/>
                </a:solidFill>
                <a:latin typeface="DM Sans"/>
              </a:rPr>
              <a:t>Presented by</a:t>
            </a:r>
          </a:p>
          <a:p>
            <a:pPr marL="0" lvl="0" indent="0" algn="ctr">
              <a:lnSpc>
                <a:spcPts val="4802"/>
              </a:lnSpc>
              <a:spcBef>
                <a:spcPct val="0"/>
              </a:spcBef>
            </a:pPr>
            <a:r>
              <a:rPr lang="en-US" sz="3430" spc="-34">
                <a:solidFill>
                  <a:srgbClr val="FFFFFF"/>
                </a:solidFill>
                <a:latin typeface="DM Sans"/>
              </a:rPr>
              <a:t>Nidhi R Shetty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379437" y="238754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VIEW CUSTOMIZED DIET PLAN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432944" y="1943807"/>
            <a:ext cx="12582912" cy="707788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69836" y="1068840"/>
            <a:ext cx="14990576" cy="843219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78434" y="238754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CONSULT EXPERT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29786" y="2008822"/>
            <a:ext cx="13457222" cy="756968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383536" y="1557358"/>
            <a:ext cx="15520928" cy="37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4"/>
              </a:lnSpc>
            </a:pPr>
            <a:r>
              <a:rPr lang="en-US" sz="2372">
                <a:solidFill>
                  <a:srgbClr val="000000"/>
                </a:solidFill>
                <a:latin typeface="DM Sans"/>
              </a:rPr>
              <a:t>Users can post questions to user and the questions will be displayed below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638524" y="1988180"/>
            <a:ext cx="13457222" cy="756968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351451" y="1162050"/>
            <a:ext cx="15520928" cy="37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4"/>
              </a:lnSpc>
            </a:pPr>
            <a:r>
              <a:rPr lang="en-US" sz="2372">
                <a:solidFill>
                  <a:srgbClr val="000000"/>
                </a:solidFill>
                <a:latin typeface="DM Sans"/>
              </a:rPr>
              <a:t>Answers posted by admin for a particular question will be displayed on clikcing "View Ans"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15389" y="1358656"/>
            <a:ext cx="13457222" cy="7569687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440902" y="0"/>
            <a:ext cx="7406196" cy="1161366"/>
            <a:chOff x="0" y="0"/>
            <a:chExt cx="9874928" cy="1548487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PLAN YOUR DIET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21691" y="218391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FORUM PAGE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r="5438"/>
          <a:stretch>
            <a:fillRect/>
          </a:stretch>
        </p:blipFill>
        <p:spPr>
          <a:xfrm>
            <a:off x="558758" y="3180443"/>
            <a:ext cx="8285664" cy="4928738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4789" y="3180443"/>
            <a:ext cx="8703901" cy="4895944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383536" y="1661230"/>
            <a:ext cx="15520928" cy="37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4"/>
              </a:lnSpc>
            </a:pPr>
            <a:r>
              <a:rPr lang="en-US" sz="2372">
                <a:solidFill>
                  <a:srgbClr val="000000"/>
                </a:solidFill>
                <a:latin typeface="DM Sans"/>
              </a:rPr>
              <a:t>In the forum page, any user can post their queries and also can answer to other user's queries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7485" y="2204877"/>
            <a:ext cx="8492043" cy="477677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360472" y="2204877"/>
            <a:ext cx="8609715" cy="484296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83536" y="389978"/>
            <a:ext cx="15520928" cy="37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4"/>
              </a:lnSpc>
            </a:pPr>
            <a:r>
              <a:rPr lang="en-US" sz="2372">
                <a:solidFill>
                  <a:srgbClr val="000000"/>
                </a:solidFill>
                <a:latin typeface="DM Sans"/>
              </a:rPr>
              <a:t>This is where user's can post answers to other user's queries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63228" y="203061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ADMIN LOGIN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15389" y="1688613"/>
            <a:ext cx="13457222" cy="756968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19257" y="203061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ADMIN HOME PAGE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41147" y="1694383"/>
            <a:ext cx="14805707" cy="832821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19257" y="203061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ADD PRODUCT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93744" y="1962964"/>
            <a:ext cx="13457222" cy="756968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6265" y="476545"/>
            <a:ext cx="6714716" cy="3294825"/>
            <a:chOff x="0" y="0"/>
            <a:chExt cx="8952954" cy="439309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3316" r="13316"/>
            <a:stretch>
              <a:fillRect/>
            </a:stretch>
          </p:blipFill>
          <p:spPr>
            <a:xfrm>
              <a:off x="0" y="0"/>
              <a:ext cx="8952954" cy="4393099"/>
            </a:xfrm>
            <a:prstGeom prst="rect">
              <a:avLst/>
            </a:prstGeom>
          </p:spPr>
        </p:pic>
        <p:sp>
          <p:nvSpPr>
            <p:cNvPr id="4" name="TextBox 4"/>
            <p:cNvSpPr txBox="1"/>
            <p:nvPr/>
          </p:nvSpPr>
          <p:spPr>
            <a:xfrm>
              <a:off x="1281262" y="368741"/>
              <a:ext cx="6390431" cy="2412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945"/>
                </a:lnSpc>
              </a:pPr>
              <a:r>
                <a:rPr lang="en-US" sz="6614">
                  <a:solidFill>
                    <a:srgbClr val="FFFFFF"/>
                  </a:solidFill>
                  <a:latin typeface="DM Sans"/>
                </a:rPr>
                <a:t>Problem Statement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38372" y="2967310"/>
            <a:ext cx="15520928" cy="6280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57"/>
              </a:lnSpc>
            </a:pPr>
            <a:r>
              <a:rPr lang="en-US" sz="3506">
                <a:solidFill>
                  <a:srgbClr val="000000"/>
                </a:solidFill>
                <a:latin typeface="DM Sans"/>
              </a:rPr>
              <a:t>FitPro Inc provides an Online Solution about Dietary plans, Nutritional Values, Fitness Suggestions and Solutions. They want their solution to be a web based solution as well as accessible on Mobile Apps. This Particular Solution We focus only on Web Based SolutionA Single page App need to be built with multiple Flows.</a:t>
            </a:r>
          </a:p>
          <a:p>
            <a:pPr>
              <a:lnSpc>
                <a:spcPts val="4557"/>
              </a:lnSpc>
            </a:pPr>
            <a:endParaRPr lang="en-US" sz="3506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4557"/>
              </a:lnSpc>
            </a:pPr>
            <a:r>
              <a:rPr lang="en-US" sz="3506">
                <a:solidFill>
                  <a:srgbClr val="000000"/>
                </a:solidFill>
                <a:latin typeface="DM Sans Bold"/>
              </a:rPr>
              <a:t>There are two kinds of users for the app:</a:t>
            </a:r>
          </a:p>
          <a:p>
            <a:pPr>
              <a:lnSpc>
                <a:spcPts val="4557"/>
              </a:lnSpc>
            </a:pPr>
            <a:r>
              <a:rPr lang="en-US" sz="3506">
                <a:solidFill>
                  <a:srgbClr val="000000"/>
                </a:solidFill>
                <a:latin typeface="DM Sans"/>
              </a:rPr>
              <a:t>People belonging to</a:t>
            </a:r>
          </a:p>
          <a:p>
            <a:pPr>
              <a:lnSpc>
                <a:spcPts val="4557"/>
              </a:lnSpc>
            </a:pPr>
            <a:r>
              <a:rPr lang="en-US" sz="3506">
                <a:solidFill>
                  <a:srgbClr val="000000"/>
                </a:solidFill>
                <a:latin typeface="DM Sans"/>
              </a:rPr>
              <a:t>a. User group</a:t>
            </a:r>
          </a:p>
          <a:p>
            <a:pPr>
              <a:lnSpc>
                <a:spcPts val="4557"/>
              </a:lnSpc>
            </a:pPr>
            <a:r>
              <a:rPr lang="en-US" sz="3506">
                <a:solidFill>
                  <a:srgbClr val="000000"/>
                </a:solidFill>
                <a:latin typeface="DM Sans"/>
              </a:rPr>
              <a:t>b. Admin Group</a:t>
            </a:r>
          </a:p>
          <a:p>
            <a:pPr marL="0" lvl="0" indent="0" algn="l">
              <a:lnSpc>
                <a:spcPts val="4557"/>
              </a:lnSpc>
            </a:pPr>
            <a:endParaRPr lang="en-US" sz="3506">
              <a:solidFill>
                <a:srgbClr val="000000"/>
              </a:solidFill>
              <a:latin typeface="DM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19257" y="203061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RESPOND TO USER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93744" y="2298690"/>
            <a:ext cx="13457222" cy="756968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268949" y="1522440"/>
            <a:ext cx="15520928" cy="37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4"/>
              </a:lnSpc>
            </a:pPr>
            <a:r>
              <a:rPr lang="en-US" sz="2372">
                <a:solidFill>
                  <a:srgbClr val="000000"/>
                </a:solidFill>
                <a:latin typeface="DM Sans"/>
              </a:rPr>
              <a:t>Admin responds to particular user's question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83246" y="3455594"/>
            <a:ext cx="9377257" cy="3375813"/>
            <a:chOff x="0" y="0"/>
            <a:chExt cx="12503010" cy="450108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2503010" cy="4501084"/>
            </a:xfrm>
            <a:prstGeom prst="rect">
              <a:avLst/>
            </a:prstGeom>
          </p:spPr>
        </p:pic>
        <p:sp>
          <p:nvSpPr>
            <p:cNvPr id="4" name="TextBox 4"/>
            <p:cNvSpPr txBox="1"/>
            <p:nvPr/>
          </p:nvSpPr>
          <p:spPr>
            <a:xfrm>
              <a:off x="1789312" y="515286"/>
              <a:ext cx="8924386" cy="17352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98"/>
                </a:lnSpc>
              </a:pPr>
              <a:r>
                <a:rPr lang="en-US" sz="9237">
                  <a:solidFill>
                    <a:srgbClr val="FFFFFF"/>
                  </a:solidFill>
                  <a:latin typeface="DM Sans"/>
                </a:rPr>
                <a:t>THANK YOU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0157" y="499120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IMPLEMENTATION DESIGN APPROACH</a:t>
              </a:r>
            </a:p>
          </p:txBody>
        </p:sp>
      </p:grpSp>
      <p:pic>
        <p:nvPicPr>
          <p:cNvPr id="8" name="Picture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490FD19-2521-372F-C026-883A7ADD3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09900"/>
            <a:ext cx="16342390" cy="38766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40902" y="253585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USER REGISTRATION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15389" y="1688613"/>
            <a:ext cx="13457222" cy="75696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4094387"/>
            <a:ext cx="7813033" cy="439483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46267" y="4094387"/>
            <a:ext cx="7813033" cy="439483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5440902" y="448017"/>
            <a:ext cx="7406196" cy="1161366"/>
            <a:chOff x="0" y="0"/>
            <a:chExt cx="9874928" cy="1548487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7" name="TextBox 7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REGISTRATION PAGE VALIDATION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40902" y="448017"/>
            <a:ext cx="7406196" cy="1161366"/>
            <a:chOff x="0" y="0"/>
            <a:chExt cx="9874928" cy="1548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USER LOGIN 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713558" y="2757200"/>
            <a:ext cx="11557511" cy="6501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15389" y="2105042"/>
            <a:ext cx="13457222" cy="7569687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440902" y="448017"/>
            <a:ext cx="7406196" cy="1161366"/>
            <a:chOff x="0" y="0"/>
            <a:chExt cx="9874928" cy="1548487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9874928" cy="1548487"/>
              <a:chOff x="0" y="0"/>
              <a:chExt cx="4555883" cy="714408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4555883" cy="714408"/>
              </a:xfrm>
              <a:custGeom>
                <a:avLst/>
                <a:gdLst/>
                <a:ahLst/>
                <a:cxnLst/>
                <a:rect l="l" t="t" r="r" b="b"/>
                <a:pathLst>
                  <a:path w="4555883" h="714408">
                    <a:moveTo>
                      <a:pt x="4431423" y="714408"/>
                    </a:moveTo>
                    <a:lnTo>
                      <a:pt x="124460" y="714408"/>
                    </a:lnTo>
                    <a:cubicBezTo>
                      <a:pt x="55880" y="714408"/>
                      <a:pt x="0" y="658528"/>
                      <a:pt x="0" y="58994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431423" y="0"/>
                    </a:lnTo>
                    <a:cubicBezTo>
                      <a:pt x="4500003" y="0"/>
                      <a:pt x="4555883" y="55880"/>
                      <a:pt x="4555883" y="124460"/>
                    </a:cubicBezTo>
                    <a:lnTo>
                      <a:pt x="4555883" y="589948"/>
                    </a:lnTo>
                    <a:cubicBezTo>
                      <a:pt x="4555883" y="658528"/>
                      <a:pt x="4500003" y="714408"/>
                      <a:pt x="4431423" y="714408"/>
                    </a:cubicBezTo>
                    <a:close/>
                  </a:path>
                </a:pathLst>
              </a:custGeom>
              <a:solidFill>
                <a:srgbClr val="43C466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340032" y="453447"/>
              <a:ext cx="9152147" cy="613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6"/>
                </a:lnSpc>
              </a:pPr>
              <a:r>
                <a:rPr lang="en-US" sz="2889">
                  <a:solidFill>
                    <a:srgbClr val="FFFFFF"/>
                  </a:solidFill>
                  <a:latin typeface="DM Sans Bold"/>
                </a:rPr>
                <a:t>USER HOME PAGE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15389" y="2197972"/>
            <a:ext cx="13457222" cy="756968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12801" y="1009650"/>
            <a:ext cx="15520928" cy="37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4"/>
              </a:lnSpc>
            </a:pPr>
            <a:r>
              <a:rPr lang="en-US" sz="2372">
                <a:solidFill>
                  <a:srgbClr val="000000"/>
                </a:solidFill>
                <a:latin typeface="DM Sans"/>
              </a:rPr>
              <a:t>Users can filter the products based on category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650398" y="2332263"/>
            <a:ext cx="13457222" cy="756968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84693" y="1009650"/>
            <a:ext cx="15520928" cy="37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4"/>
              </a:lnSpc>
            </a:pPr>
            <a:r>
              <a:rPr lang="en-US" sz="2372">
                <a:solidFill>
                  <a:srgbClr val="000000"/>
                </a:solidFill>
                <a:latin typeface="DM Sans"/>
              </a:rPr>
              <a:t>Users can search products using search bar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</Words>
  <Application>Microsoft Office PowerPoint</Application>
  <PresentationFormat>Custom</PresentationFormat>
  <Paragraphs>31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DM Sans Bold</vt:lpstr>
      <vt:lpstr>Calibri</vt:lpstr>
      <vt:lpstr>Arial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Statement</dc:title>
  <cp:lastModifiedBy>Nidhi R Shetty</cp:lastModifiedBy>
  <cp:revision>2</cp:revision>
  <dcterms:created xsi:type="dcterms:W3CDTF">2006-08-16T00:00:00Z</dcterms:created>
  <dcterms:modified xsi:type="dcterms:W3CDTF">2023-05-12T16:54:56Z</dcterms:modified>
  <dc:identifier>DAFisjyXdO8</dc:identifier>
</cp:coreProperties>
</file>

<file path=docProps/thumbnail.jpeg>
</file>